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61" r:id="rId1"/>
    <p:sldMasterId id="2147483827" r:id="rId2"/>
  </p:sldMasterIdLst>
  <p:notesMasterIdLst>
    <p:notesMasterId r:id="rId11"/>
  </p:notesMasterIdLst>
  <p:handoutMasterIdLst>
    <p:handoutMasterId r:id="rId12"/>
  </p:handoutMasterIdLst>
  <p:sldIdLst>
    <p:sldId id="256" r:id="rId3"/>
    <p:sldId id="257" r:id="rId4"/>
    <p:sldId id="265" r:id="rId5"/>
    <p:sldId id="259" r:id="rId6"/>
    <p:sldId id="260" r:id="rId7"/>
    <p:sldId id="261" r:id="rId8"/>
    <p:sldId id="262" r:id="rId9"/>
    <p:sldId id="264" r:id="rId10"/>
  </p:sldIdLst>
  <p:sldSz cx="12192000" cy="6858000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9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00"/>
    <a:srgbClr val="B2B2B2"/>
    <a:srgbClr val="00CC00"/>
    <a:srgbClr val="0000FF"/>
    <a:srgbClr val="CC0000"/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9422" autoAdjust="0"/>
  </p:normalViewPr>
  <p:slideViewPr>
    <p:cSldViewPr snapToGrid="0">
      <p:cViewPr varScale="1">
        <p:scale>
          <a:sx n="103" d="100"/>
          <a:sy n="103" d="100"/>
        </p:scale>
        <p:origin x="132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>
            <a:extLst>
              <a:ext uri="{FF2B5EF4-FFF2-40B4-BE49-F238E27FC236}">
                <a16:creationId xmlns:a16="http://schemas.microsoft.com/office/drawing/2014/main" id="{C6177D3A-AC3A-EDAD-25C7-C200CFFED4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34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EE427102-700B-36DA-D5FC-36A86D2C8E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738" y="0"/>
            <a:ext cx="2997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t" anchorCtr="0" compatLnSpc="1">
            <a:prstTxWarp prst="textNoShape">
              <a:avLst/>
            </a:prstTxWarp>
          </a:bodyPr>
          <a:lstStyle>
            <a:lvl1pPr algn="r"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4" name="Rectangle 4">
            <a:extLst>
              <a:ext uri="{FF2B5EF4-FFF2-40B4-BE49-F238E27FC236}">
                <a16:creationId xmlns:a16="http://schemas.microsoft.com/office/drawing/2014/main" id="{117FBF87-8982-2DD9-A6B1-6B21A839B20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734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defTabSz="920750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76165" name="Rectangle 5">
            <a:extLst>
              <a:ext uri="{FF2B5EF4-FFF2-40B4-BE49-F238E27FC236}">
                <a16:creationId xmlns:a16="http://schemas.microsoft.com/office/drawing/2014/main" id="{3A34789D-EE11-64E7-05E2-259F75943AE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738" y="8815388"/>
            <a:ext cx="299720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080" tIns="46040" rIns="92080" bIns="46040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/>
            </a:lvl1pPr>
          </a:lstStyle>
          <a:p>
            <a:pPr>
              <a:defRPr/>
            </a:pPr>
            <a:fld id="{1DA0470D-27EF-4199-8F3E-0B09B9AFACF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B2D0BF2-73E2-B725-1F71-E242C4093A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200F778-95A0-E21E-5CBC-302ECDC3ABD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B4C7D13-9A26-0B5B-2692-53CDD3C8F2F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1944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DAF23997-0015-D2D3-58EB-E62985C41E9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8194600-7F6C-C62B-0E07-F33067C6FFE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defTabSz="931863" eaLnBrk="0" fontAlgn="auto" hangingPunct="0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CD3E927-E16F-8C7E-54A5-89B17E95B7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6E4F2203-ECDD-4466-B66F-47B5B81256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6E42EFC-CC5B-C317-6A44-636392F306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DC02EF3-9F06-4374-90D1-D66DFA6707E9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682DEC0-E134-0E02-ED2D-0DB893D404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95FB1E7-09D9-E786-C084-FA2F8328D1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60D08F4-E60D-5223-5B84-0BD25A7EBD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DE98593-B51F-4A00-AA1F-8472F09CDB4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874F5FB-F70E-55E3-708B-7B4E40AE04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548792D-50DE-D461-5414-787935132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021D13-785E-32E9-A19C-399AD1AD7F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D67F792-0948-48A6-8D10-19A1A10BB5A4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6BF43B43-5FB1-CE49-8CF9-EA8265C5C3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67337D0-827F-465E-D1FF-B42BA1EF2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0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785213C6-0417-179E-0D2F-69899D1732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05E0BBC-AD0C-4C8C-85B3-583092E6B46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A9936BD-2EFD-F2ED-6913-17E6E8BD1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C3866A2-D4CC-D54B-0D2F-AD705DD676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72484FB-3ECC-52F7-593F-501C32106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5B713BE-754F-44D0-90A2-FE46E46D879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1A53EA5-9515-791D-D408-BCD630C66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24AB7FD7-B0F6-8D03-F222-A412F514DC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6CA90B4-ED55-1EE4-5522-4C663160F3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3BB4132-ECF1-48EB-B625-87E332642B0F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4F58C7B-E0D2-E024-A5AF-0D78FB728D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68E06F74-A43E-F72E-D60C-8D7C70956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4EB4DBF9-DF75-815F-F286-27666FF22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9F0A1C2-85EB-4B36-B2FC-4F4BFB85FE34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F6B98AAC-6810-781F-0567-CC4A5AD97C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3F13769-AA9D-54DD-1C97-42707F5E0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6BA2C73-B2FF-9BD8-A243-2F4FF4295F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A0DF0BA-5D70-46E2-87CF-26F6BB8CD7F0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B23D9B4-47DA-AFC9-B6D4-BEDD6B1F7B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4BCD927F-8263-CF38-6C63-9D00ABA7E9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9">
            <a:extLst>
              <a:ext uri="{FF2B5EF4-FFF2-40B4-BE49-F238E27FC236}">
                <a16:creationId xmlns:a16="http://schemas.microsoft.com/office/drawing/2014/main" id="{ADC30B91-988D-572C-16D9-7942E801421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731397"/>
          </a:xfrm>
        </p:spPr>
        <p:txBody>
          <a:bodyPr anchor="b"/>
          <a:lstStyle>
            <a:lvl1pPr algn="ctr">
              <a:defRPr sz="6000" b="1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80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29BCB94-0A17-C887-9614-C7598515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42400" y="6372225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6DEADE0-9F40-4F5B-B404-5B1EB30BB9F6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F3D20-3D6E-A909-8FD6-42AFD12EFD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37222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54D57-1433-4596-84C3-8D0D34A002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11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91485-6355-627E-66BB-5899E705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2D887-B3BE-4B28-A60F-5D55ACDBD5C7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8264-824B-2814-EB8A-13D992237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DA99F-EC9B-9BC7-3C4D-7E84FDFA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8D72B-5506-48B1-AB49-8C90AC540FC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0200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D047F-3E18-9EBA-35F8-687A59C972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705A-3995-447B-A1B4-CAC85F0D9BE5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CCEA-2492-2B97-D8BA-A0AF9E0A2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A803FC-086F-827D-711C-B287A4B4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1BA9B-D8D7-47C0-9672-722DE77BC0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42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F61E3-876E-6F67-C9F8-D748B4581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C1D1-6FB1-4F7D-A204-41EB908DC9E7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AA432-7A42-A40B-7B5A-36E3B138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1A8A7-CD01-5615-FEA0-4A0A6B56D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FE09B-F9A9-498D-88BF-48BF91A88A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1777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ea typeface="Arimo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1pPr>
            <a:lvl2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2pPr>
            <a:lvl3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3pPr>
            <a:lvl4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4pPr>
            <a:lvl5pPr>
              <a:defRPr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AF26E-0BEF-E321-EED3-6F3350A0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BA0B-4A0D-43D8-8395-12838D0B08A6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8DD04-9960-93EF-1E2D-5105F8FD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E67A-0E03-A230-F75E-69FFB77D3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6474-E42B-4883-A5CA-D842C92EECE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5293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24B39-6D2D-5241-8743-280AC9C5DF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09FF7-A0F2-4F97-ADED-43AD7CD48D82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64352A-3DFC-8321-BF4A-9E5A77FE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D05CC-330D-2359-FC6A-D8538701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5C94E-AC13-494F-8C72-C91F38229EC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82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42AC76-1E2B-8D29-4730-C7BDFF82B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5F492-81A8-4DDA-B0A4-38BE384DDAE2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7E9196-27E9-BCC6-D76F-7593BE4D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11F53-A5E2-9ADE-21D6-CBA38942F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97A30-76B8-4106-9FAC-59024C77B55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422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09B08A-E6DF-C888-AFEB-A19BC0C1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92D09-55D6-42B7-B72B-AE2EE18C56A8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6784C8-76F1-C0E7-41D2-435F7C6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039963-ED70-C401-AEFF-7354092B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9E2BD-906F-4A31-8AF8-0FC540495C9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5749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1C6EB0-D962-D535-A1BD-AE547B8B1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BBFC-0FA9-4621-9B86-14B9EEF53657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D7CF7B-E1BB-2C68-F3B4-4B411C15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22E6BF-D951-DD76-4CD3-EFAD85ADC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418A-407E-4327-A724-C984775889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0020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36ABCC-A2C9-9E87-F83B-F0CE664B7B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E2D13-BECC-41AC-BC32-64A152575CDE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902A4-9638-4671-25A5-C0511E44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705FCB-06FA-1103-708D-2A2AE9E03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8BA1E-F9DF-4D88-A6C3-F76A74C1AF0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11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F68DE-4275-90BB-817D-5E18367F33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E816E-775D-4A29-A99B-6B6285E08ADF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21DECD-8428-2777-F6CC-D14A735C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75827-DAD0-1D1A-4CC6-3BCD4713E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6C45-E05A-4CA3-A6F4-316E827E1B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475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612A4-B5CB-7594-01DB-C19974AD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674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632CA-C72F-48A5-9529-D5B07B410244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7DA2-325A-1B52-ACCD-C154564D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64DA9-25D9-FBDE-5B84-437DAD11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8E8DC-A37D-4F81-84BE-D0F89F66595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9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3C04F3-8F10-9A1B-8AA6-C490CE673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681038"/>
            <a:ext cx="1129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8DF88E-739E-8853-C7F4-A4C4A15DD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825625"/>
            <a:ext cx="11293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D77C-AD30-7E07-9535-98C57B1D47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2E6BF4-5081-4D31-BA1D-C50B4C4C6BDC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B86A5-B247-85DE-2397-8533F99BE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1B09339-3F51-488E-B51A-0CED7CF2C1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E4AF393B-BA4C-4BEC-D018-F5C686FA44F6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1031" name="Picture 8" descr="Vispero Brand Logos: Enhanced Vision, Freedom Scientific, Optelec, and TPGi">
            <a:extLst>
              <a:ext uri="{FF2B5EF4-FFF2-40B4-BE49-F238E27FC236}">
                <a16:creationId xmlns:a16="http://schemas.microsoft.com/office/drawing/2014/main" id="{6E9A3DEF-4C06-21B3-2792-5FA605C91A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072188"/>
            <a:ext cx="406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9739E51-264F-B1FF-D17B-E350EE119B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681038"/>
            <a:ext cx="11293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2563A5-E405-AEEB-591A-44D5B552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825625"/>
            <a:ext cx="1129347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10A39-43AE-3F8C-3E12-82C0FFE1F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FE8B4B-8720-45DB-9182-39CD9AF7ABF2}" type="datetimeFigureOut">
              <a:rPr lang="en-US"/>
              <a:pPr>
                <a:defRPr/>
              </a:pPr>
              <a:t>3/20/2023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68E01-F751-5983-EA40-AD568D197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34353E4-807F-4907-A1E7-C011F07B62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8" name="Rechthoek 9">
            <a:extLst>
              <a:ext uri="{FF2B5EF4-FFF2-40B4-BE49-F238E27FC236}">
                <a16:creationId xmlns:a16="http://schemas.microsoft.com/office/drawing/2014/main" id="{522FDDF6-6532-7141-E188-CB22A28534C5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rgbClr val="0078C1"/>
              </a:solidFill>
            </a:endParaRPr>
          </a:p>
        </p:txBody>
      </p:sp>
      <p:pic>
        <p:nvPicPr>
          <p:cNvPr id="1031" name="Picture 8" descr="Vispero Brand Logos: Enhanced Vision, Freedom Scientific, Optelec, and TPGi">
            <a:extLst>
              <a:ext uri="{FF2B5EF4-FFF2-40B4-BE49-F238E27FC236}">
                <a16:creationId xmlns:a16="http://schemas.microsoft.com/office/drawing/2014/main" id="{38480AE8-252F-55EC-1A18-A634B8B9D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6072188"/>
            <a:ext cx="406400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ea typeface="Arimo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mo" panose="020B0604020202020204" pitchFamily="34" charset="0"/>
          <a:ea typeface="Arimo" panose="020B0604020202020204" pitchFamily="34" charset="0"/>
          <a:cs typeface="Arimo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domscientific.com/re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11">
            <a:extLst>
              <a:ext uri="{FF2B5EF4-FFF2-40B4-BE49-F238E27FC236}">
                <a16:creationId xmlns:a16="http://schemas.microsoft.com/office/drawing/2014/main" id="{5702D9DE-C3BF-0E5C-A3E3-635278A87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>
          <a:xfrm>
            <a:off x="0" y="1049338"/>
            <a:ext cx="12192000" cy="5808662"/>
          </a:xfrm>
          <a:prstGeom prst="rect">
            <a:avLst/>
          </a:prstGeom>
          <a:solidFill>
            <a:srgbClr val="0078C1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n>
                <a:solidFill>
                  <a:srgbClr val="0078C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5367" name="Picture 9" descr="Vispero logo">
            <a:extLst>
              <a:ext uri="{FF2B5EF4-FFF2-40B4-BE49-F238E27FC236}">
                <a16:creationId xmlns:a16="http://schemas.microsoft.com/office/drawing/2014/main" id="{42290D35-5CD5-91E7-4075-28A85BE306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9700"/>
            <a:ext cx="3025775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Vispero tag line, Empowering Independence">
            <a:extLst>
              <a:ext uri="{FF2B5EF4-FFF2-40B4-BE49-F238E27FC236}">
                <a16:creationId xmlns:a16="http://schemas.microsoft.com/office/drawing/2014/main" id="{71364DE6-E5CF-424C-8E76-798F976BE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390525"/>
            <a:ext cx="3898900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>
            <a:extLst>
              <a:ext uri="{FF2B5EF4-FFF2-40B4-BE49-F238E27FC236}">
                <a16:creationId xmlns:a16="http://schemas.microsoft.com/office/drawing/2014/main" id="{39FBEF08-886B-6628-439C-47DEA46FD97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3789363"/>
            <a:ext cx="9144000" cy="1731962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Collaboration and Productivity: </a:t>
            </a:r>
            <a:br>
              <a:rPr lang="en-US" altLang="en-US" dirty="0">
                <a:solidFill>
                  <a:schemeClr val="bg1"/>
                </a:solidFill>
              </a:rPr>
            </a:br>
            <a:r>
              <a:rPr lang="en-US" altLang="en-US" dirty="0">
                <a:solidFill>
                  <a:schemeClr val="bg1"/>
                </a:solidFill>
              </a:rPr>
              <a:t>Microsoft Teams and JAWS</a:t>
            </a:r>
          </a:p>
        </p:txBody>
      </p:sp>
      <p:sp>
        <p:nvSpPr>
          <p:cNvPr id="15365" name="Rectangle 11">
            <a:extLst>
              <a:ext uri="{FF2B5EF4-FFF2-40B4-BE49-F238E27FC236}">
                <a16:creationId xmlns:a16="http://schemas.microsoft.com/office/drawing/2014/main" id="{F6B6FEDE-5353-848C-0AF4-9309D8E062B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8F63706-4DA0-45C1-A593-0C6C24A49395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9B04968-0A71-2B59-7B58-78F72ABA73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Navigate the Teams Interface with JAWS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62F9C22-1F3D-5057-868B-A6A6B36C01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the Teams desktop app using Windows and Teams-specific keyboard commands.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Toggle the JAWS Virtual PC Cursor off to navigate in Teams as you would other desktop apps.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may be times when you need turn it on to navigate the Teams interface as you would a web page.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INSERT+Z</a:t>
            </a: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toggle the Virtual PC Cursor on and off.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CTRL+F6</a:t>
            </a: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navigate to different screen elements in Teams.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among views such as Activity, Chat, Teams, Calendar, Calls, and Files using the keyboard.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</a:t>
            </a: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plus the corresponding number on the number row to navigate to each view, for example, 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CTRL+1 </a:t>
            </a: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Activity, </a:t>
            </a:r>
            <a:r>
              <a:rPr lang="en-US" alt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CTRL+2 </a:t>
            </a:r>
            <a:r>
              <a:rPr lang="en-US" alt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Chat, etc.</a:t>
            </a:r>
            <a:endParaRPr lang="en-US" altLang="en-US" sz="2200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04831168-1C27-F466-2D00-F552BDD492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4DC9807-B334-4A08-902B-EF91486483EF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50A4544-2A78-80F5-939C-798818A9A2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Access a List of Keyboard Commands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2730D95F-9DAE-D15A-A71E-14BA522051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1825625"/>
            <a:ext cx="6402387" cy="43513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Press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CTRL+PERIOD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access a list of Teams-specific commands.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JAWS users must toggle the Virtual PC Cursor on to read this list –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INSERT+Z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Alternatively, press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INSERT+W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access these same commands.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display in the JAWS Virtual Viewer, so toggling on the Virtual PC Cursor is not necessary.</a:t>
            </a:r>
            <a:endParaRPr lang="en-US" altLang="en-US" sz="2400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B3C9645E-4714-55E5-D664-A2672608F3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47E435D-2644-4169-8F8C-74D65E52BA69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Microsoft Teams logo and JAWS screen reader logo.">
            <a:extLst>
              <a:ext uri="{FF2B5EF4-FFF2-40B4-BE49-F238E27FC236}">
                <a16:creationId xmlns:a16="http://schemas.microsoft.com/office/drawing/2014/main" id="{0A0E42F4-960B-3FEF-3382-66D54D996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02" y="2308115"/>
            <a:ext cx="4480560" cy="2520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4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E6B0C49-D473-55AE-DC86-4C8EE70AA1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Open Word, PowerPoint, and Excel Files in the Desktop Apps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9D4F18A-F760-4C45-A5B7-B527994093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825625"/>
            <a:ext cx="4748473" cy="43513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default, pressing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a file in Teams opens it in the Teams File Viewer.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 reader users are unable to read a file in this viewer.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Teams provides a setting for always opening files in the desktop applications.</a:t>
            </a:r>
          </a:p>
        </p:txBody>
      </p:sp>
      <p:sp>
        <p:nvSpPr>
          <p:cNvPr id="21508" name="Slide Number Placeholder 3" descr="The Settings dialog showing how to change the File open preference to Desktop app. ">
            <a:extLst>
              <a:ext uri="{FF2B5EF4-FFF2-40B4-BE49-F238E27FC236}">
                <a16:creationId xmlns:a16="http://schemas.microsoft.com/office/drawing/2014/main" id="{CEC08CD1-E444-9357-7E9E-C73318980E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FEC2A07-ECEE-4B4A-A75D-A04B4C9EED94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The Settings dialog showing how to change the File open preference to Desktop app. ">
            <a:extLst>
              <a:ext uri="{FF2B5EF4-FFF2-40B4-BE49-F238E27FC236}">
                <a16:creationId xmlns:a16="http://schemas.microsoft.com/office/drawing/2014/main" id="{A54ECD8E-0B66-68C9-65CE-A0EC1F2C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63" y="1825625"/>
            <a:ext cx="6219048" cy="3790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08325A4-942E-06B3-4DF6-230A808E59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7989" y="681038"/>
            <a:ext cx="9421812" cy="1009650"/>
          </a:xfrm>
        </p:spPr>
        <p:txBody>
          <a:bodyPr/>
          <a:lstStyle/>
          <a:p>
            <a:pPr eaLnBrk="1" hangingPunct="1"/>
            <a:r>
              <a:rPr lang="en-US" altLang="en-US" dirty="0"/>
              <a:t>Make a PowerPoint Presentation Accessible During a Teams Meeting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9412346-92F9-C954-698D-632E1D3E8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825625"/>
            <a:ext cx="5913680" cy="43513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PowerPoint presentation from the share screen dialog rather than opening it first and sharing the application window.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“Private View,” then select “Allow Participants to Move Through Shared Presentation on Their Own.”</a:t>
            </a:r>
            <a:endParaRPr lang="en-US" altLang="en-US" sz="2400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2186C8D7-66BB-40EE-7959-2AF8C60CA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5E602FA-4009-4BB6-A272-F9660506C188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Microsoft PowerPoint logo.">
            <a:extLst>
              <a:ext uri="{FF2B5EF4-FFF2-40B4-BE49-F238E27FC236}">
                <a16:creationId xmlns:a16="http://schemas.microsoft.com/office/drawing/2014/main" id="{3602188F-00A4-0A23-8E8C-523A0F5EB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4" y="2040915"/>
            <a:ext cx="3566160" cy="33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E313253-9750-668B-47AC-1C7268A6D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Make Meetings Inclusive for All</a:t>
            </a:r>
            <a:endParaRPr lang="en-US" altLang="en-US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16D0720-0210-4168-367C-D8B043300A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Announce your name in a meeting so JAWS users know who is talking.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 information about chats taking place during the meeting so JAWS users can copy it after the meeting.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JAWS users must toggle the Virtual PC Cursor on to copy the chat.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meeting chat and press </a:t>
            </a:r>
            <a:r>
              <a:rPr lang="en-US" alt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INSERT+Z</a:t>
            </a: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toggle the Virtual PC Cursor on.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message is listed under headings.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the content. 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 the text and paste it in the desired location.</a:t>
            </a:r>
            <a:endParaRPr lang="en-US" altLang="en-US" sz="2400" dirty="0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1823EDFD-C70D-4137-FE05-76972983F3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70822C5-2B31-43ED-8B4C-8AEF8A4967F7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A5E32DB-1D78-F281-3FCA-442971F62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Collaborate on Files in Teams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0322D90-CA32-261A-0208-B158A16F62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825625"/>
            <a:ext cx="4611484" cy="4351338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Navigate to the file and open it in the desktop app rather than downloading it first.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users to collaborate with one another on a specific file.</a:t>
            </a:r>
          </a:p>
          <a:p>
            <a:pPr marL="34290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alt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work is automatically saved for all users.</a:t>
            </a:r>
            <a:endParaRPr lang="en-US" altLang="en-US" sz="2400" dirty="0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3FF7F19-FEAF-F807-0153-2A0B13C4DC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C61DE7A-8456-493B-AC47-146AABA95983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Opening a Word document using the Desktop App option in Teams. ">
            <a:extLst>
              <a:ext uri="{FF2B5EF4-FFF2-40B4-BE49-F238E27FC236}">
                <a16:creationId xmlns:a16="http://schemas.microsoft.com/office/drawing/2014/main" id="{9B8D417D-B97C-9029-C7DE-EF78CE946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3" y="1825625"/>
            <a:ext cx="6400800" cy="408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192C034-952F-D335-7A21-87C4041E51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Resources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D5E869D-5C67-1FBC-EE1C-0A87692BBB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9" y="1690688"/>
            <a:ext cx="7014216" cy="4486275"/>
          </a:xfrm>
        </p:spPr>
        <p:txBody>
          <a:bodyPr/>
          <a:lstStyle/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latin typeface="+mn-lt"/>
              </a:rPr>
              <a:t>Visit the Freedom Scientific Resources page for Teams and JAWS training resources.</a:t>
            </a:r>
          </a:p>
          <a:p>
            <a:pPr marL="347472" indent="-347472" eaLnBrk="1" hangingPunct="1">
              <a:lnSpc>
                <a:spcPct val="109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en-US" sz="2400" dirty="0">
                <a:latin typeface="+mn-lt"/>
                <a:hlinkClick r:id="rId3"/>
              </a:rPr>
              <a:t>https://www.freedomscientific.com/resources</a:t>
            </a:r>
            <a:r>
              <a:rPr lang="en-US" altLang="en-US" sz="2400" dirty="0">
                <a:latin typeface="+mn-lt"/>
              </a:rPr>
              <a:t> </a:t>
            </a:r>
          </a:p>
        </p:txBody>
      </p:sp>
      <p:pic>
        <p:nvPicPr>
          <p:cNvPr id="5" name="Picture 4" descr="Image of the Resources tile on the Freedom Scientific Training Portal.">
            <a:extLst>
              <a:ext uri="{FF2B5EF4-FFF2-40B4-BE49-F238E27FC236}">
                <a16:creationId xmlns:a16="http://schemas.microsoft.com/office/drawing/2014/main" id="{F2F2278F-F6E1-F2E4-871A-6C5F6F49F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294" y="3783663"/>
            <a:ext cx="3657600" cy="205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QR code - Freedom Scientific Resources web page.">
            <a:extLst>
              <a:ext uri="{FF2B5EF4-FFF2-40B4-BE49-F238E27FC236}">
                <a16:creationId xmlns:a16="http://schemas.microsoft.com/office/drawing/2014/main" id="{85C84D4D-1D4B-4260-7543-D3D19FAE1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600200"/>
            <a:ext cx="3657600" cy="3657600"/>
          </a:xfrm>
          <a:prstGeom prst="rect">
            <a:avLst/>
          </a:prstGeom>
        </p:spPr>
      </p:pic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D46C1FB0-C83D-C3A2-B9D5-DB6355BD4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mo" panose="020B0604020202020204" pitchFamily="34" charset="0"/>
                <a:cs typeface="Arimo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01745FF-7930-4C22-8316-C4861B1C63E6}" type="slidenum">
              <a:rPr lang="en-US" altLang="en-US" sz="1200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777743"/>
      </p:ext>
    </p:extLst>
  </p:cSld>
  <p:clrMapOvr>
    <a:masterClrMapping/>
  </p:clrMapOvr>
</p:sld>
</file>

<file path=ppt/theme/theme1.xml><?xml version="1.0" encoding="utf-8"?>
<a:theme xmlns:a="http://schemas.openxmlformats.org/drawingml/2006/main" name="Freedom Scientifi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eedom Scientifi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</Words>
  <Application>Microsoft Office PowerPoint</Application>
  <PresentationFormat>Widescreen</PresentationFormat>
  <Paragraphs>52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Arimo</vt:lpstr>
      <vt:lpstr>Calibri</vt:lpstr>
      <vt:lpstr>Calibri Light</vt:lpstr>
      <vt:lpstr>Symbol</vt:lpstr>
      <vt:lpstr>Freedom Scientific Template</vt:lpstr>
      <vt:lpstr>Freedom Scientific Template</vt:lpstr>
      <vt:lpstr>Collaboration and Productivity:  Microsoft Teams and JAWS</vt:lpstr>
      <vt:lpstr>Navigate the Teams Interface with JAWS</vt:lpstr>
      <vt:lpstr>Access a List of Keyboard Commands</vt:lpstr>
      <vt:lpstr>Open Word, PowerPoint, and Excel Files in the Desktop Apps</vt:lpstr>
      <vt:lpstr>Make a PowerPoint Presentation Accessible During a Teams Meeting</vt:lpstr>
      <vt:lpstr>Make Meetings Inclusive for All</vt:lpstr>
      <vt:lpstr>Collaborate on Files in Teams</vt:lpstr>
      <vt:lpstr>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and Productivity, Microsoft Teams and JAWS</dc:title>
  <dc:subject>Collaboration and Productivity, Microsoft Teams and JAWS</dc:subject>
  <dc:creator/>
  <cp:keywords>JAWS;Teams</cp:keywords>
  <cp:lastModifiedBy/>
  <cp:revision>2</cp:revision>
  <cp:lastPrinted>2001-10-03T19:58:53Z</cp:lastPrinted>
  <dcterms:created xsi:type="dcterms:W3CDTF">2005-10-18T12:40:27Z</dcterms:created>
  <dcterms:modified xsi:type="dcterms:W3CDTF">2023-03-20T19:20:47Z</dcterms:modified>
  <cp:category>accessibility;resource</cp:category>
</cp:coreProperties>
</file>